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2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6C19E-5398-4DCE-84B7-B4CBE4E0635B}" type="datetimeFigureOut">
              <a:rPr lang="en-US" smtClean="0"/>
              <a:t>01-Mar-24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D81A-61DC-42E6-889A-A2DD3CF22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8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Used Car Price Prediction using Machine Learning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856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Using Random Forest and Linear Regression to forecast market values, enhancing transparency in the pre-owned car trading process.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786086" y="5817156"/>
            <a:ext cx="227599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</a:t>
            </a:r>
            <a:r>
              <a:rPr lang="en-US" sz="2187" b="1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 </a:t>
            </a:r>
            <a:r>
              <a:rPr lang="en-US" sz="2187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</a:t>
            </a:r>
            <a:r>
              <a:rPr lang="en-US" sz="2187" b="1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lakananda</a:t>
            </a:r>
            <a:r>
              <a:rPr lang="en-US" sz="2187" b="1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T</a:t>
            </a: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2187" b="1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2472" y="11132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249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5484" y="3767852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802499"/>
            <a:ext cx="33580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Performance Superiority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282916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Random Forest offers superior performance compared to linear regression, handling nonlinearity and complexity with accuracy.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0362" y="3767852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8024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 Impact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282916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Enhanced estimates empower buyers and sellers, fostering trust and efficiency in the pre-owned car market.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2228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Problem Statement: Predicting Used Car Prices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1289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0278" y="417064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4205288"/>
            <a:ext cx="40434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Challenges in Price Prediction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68570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Predicting used car prices accurately is complicated due to factors like mileage, age, and market trends, leading to pricing discrepancies.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41289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9162" y="4170640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205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Social Impact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68570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Machine learning-based price prediction fosters trust and transparency, empowering consumers in the pre-owned car market.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8683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Collection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8959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350127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319599" y="4106585"/>
            <a:ext cx="7477601" cy="1043940"/>
          </a:xfrm>
          <a:prstGeom prst="roundRect">
            <a:avLst>
              <a:gd name="adj" fmla="val 9578"/>
            </a:avLst>
          </a:prstGeom>
          <a:solidFill>
            <a:srgbClr val="E5F6FF"/>
          </a:solidFill>
          <a:ln/>
        </p:spPr>
      </p:sp>
      <p:sp>
        <p:nvSpPr>
          <p:cNvPr id="9" name="Shape 5"/>
          <p:cNvSpPr/>
          <p:nvPr/>
        </p:nvSpPr>
        <p:spPr>
          <a:xfrm>
            <a:off x="6308527" y="4106585"/>
            <a:ext cx="7499747" cy="1043940"/>
          </a:xfrm>
          <a:prstGeom prst="roundRect">
            <a:avLst>
              <a:gd name="adj" fmla="val 3193"/>
            </a:avLst>
          </a:prstGeom>
          <a:solidFill>
            <a:srgbClr val="E5F6FF"/>
          </a:solidFill>
          <a:ln/>
        </p:spPr>
      </p:sp>
      <p:sp>
        <p:nvSpPr>
          <p:cNvPr id="10" name="Text 6"/>
          <p:cNvSpPr/>
          <p:nvPr/>
        </p:nvSpPr>
        <p:spPr>
          <a:xfrm>
            <a:off x="6530697" y="4273153"/>
            <a:ext cx="70554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highlight>
                  <a:srgbClr val="E5F6FF"/>
                </a:highlight>
                <a:latin typeface="Times New Roman" pitchFamily="18" charset="0"/>
                <a:ea typeface="Consolas" pitchFamily="34" charset="-122"/>
                <a:cs typeface="Times New Roman" pitchFamily="18" charset="0"/>
              </a:rPr>
              <a:t>The vehicle dataset  from kaggle contain 4340 rows and 8 columns.</a:t>
            </a:r>
            <a:r>
              <a:rPr lang="en-US" sz="1750" dirty="0">
                <a:solidFill>
                  <a:srgbClr val="272525"/>
                </a:solidFill>
                <a:highlight>
                  <a:srgbClr val="E5F6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319599" y="540043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319599" y="600575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9026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Data Preprocessing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6319599" y="1930241"/>
            <a:ext cx="7477601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49390" y="21600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Cleaning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6549390" y="2640449"/>
            <a:ext cx="70180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Handle missing values, remove duplicates, and outliers that may skew the analysis.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319599" y="3803213"/>
            <a:ext cx="7477601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49390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549390" y="4513421"/>
            <a:ext cx="70180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Create new features and transform existing ones to extract meaningful information from the data.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319599" y="5676186"/>
            <a:ext cx="7477601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49390" y="5905976"/>
            <a:ext cx="41939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Encoding Categorical Variables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549390" y="6386393"/>
            <a:ext cx="70180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Convert categorical variables into numerical representations using techniques like dummy encoding 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091464"/>
            <a:ext cx="56104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Feature Engineering 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2926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20278" y="5334357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5369004"/>
            <a:ext cx="28404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Deriving Key Feature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5849422"/>
            <a:ext cx="98323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Create a new feature representing the age of the car to understand its impact on pricing. Derive a new feature representing the age of the car by subtracting the manufacturing year from the current year.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72107"/>
            <a:ext cx="787372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Selection and Training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21906"/>
            <a:ext cx="43836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Splitting &amp; Model Selection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Separate the dataset into features and select a suitable machine learning algorithm for the prediction task.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821906"/>
            <a:ext cx="383809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Training &amp; Evaluation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39126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Train the models with training data and evaluate their performance using testing datasets.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8215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300978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361509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Utilizes a linear relationship between features and target to predict outcomes, providing insights into direct feature contributions.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57581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Random forest model 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518112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versatile ensemble learning technique employing multiple decision trees, adept at capturing nonlinear relationships and providing robust predictions with feature importance insights.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01810"/>
            <a:ext cx="83920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Evaluation Metrics and Results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40524"/>
            <a:ext cx="10554414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248144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8022" y="3388995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Model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906566" y="3388995"/>
            <a:ext cx="21827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RMSE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300" y="3388995"/>
            <a:ext cx="21827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R-Squared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76034" y="3388995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Adj. R-Squared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45613" y="3885247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268022" y="4026098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OLS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06566" y="4026098"/>
            <a:ext cx="21827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418241.245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300" y="4026098"/>
            <a:ext cx="21827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0.422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176034" y="4026098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0.413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045613" y="4522351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2268022" y="4663202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906566" y="4663202"/>
            <a:ext cx="21827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281565.6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41300" y="4663202"/>
            <a:ext cx="21827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0.738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176034" y="4663202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0.734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2037993" y="5416987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best model achieves the right balance between prediction accuracy and goodness of fit, ensuring reliability for the specific problem and requirements.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2228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Discussion of Challenges and Limitations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1289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0278" y="417064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4205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Complexity of Data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685705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Linear regression may not capture the complexities of the data, necessitating consideration of alternative models.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41289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9162" y="4170640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205288"/>
            <a:ext cx="32905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Nonlinear Relationships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68570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Data with nonlinear relationships challenges the assumptions of linear regression and warrants exploration of alternative models.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431</Words>
  <Application>Microsoft Office PowerPoint</Application>
  <PresentationFormat>Custom</PresentationFormat>
  <Paragraphs>71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alakananda tn</cp:lastModifiedBy>
  <cp:revision>4</cp:revision>
  <dcterms:created xsi:type="dcterms:W3CDTF">2024-02-25T14:12:03Z</dcterms:created>
  <dcterms:modified xsi:type="dcterms:W3CDTF">2024-03-02T04:05:02Z</dcterms:modified>
</cp:coreProperties>
</file>